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2" r:id="rId15"/>
    <p:sldId id="275" r:id="rId16"/>
    <p:sldId id="271" r:id="rId17"/>
    <p:sldId id="270" r:id="rId18"/>
    <p:sldId id="276" r:id="rId19"/>
    <p:sldId id="279" r:id="rId20"/>
    <p:sldId id="273" r:id="rId21"/>
    <p:sldId id="274" r:id="rId22"/>
    <p:sldId id="277" r:id="rId23"/>
    <p:sldId id="283" r:id="rId24"/>
    <p:sldId id="278" r:id="rId25"/>
    <p:sldId id="281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6"/>
  </p:normalViewPr>
  <p:slideViewPr>
    <p:cSldViewPr snapToGrid="0" snapToObjects="1">
      <p:cViewPr varScale="1">
        <p:scale>
          <a:sx n="76" d="100"/>
          <a:sy n="76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2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skang9/OCRProject/tree/maste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ras.io/building-powerful-image-classification-models-using-very-little-data.html" TargetMode="External"/><Relationship Id="rId4" Type="http://schemas.openxmlformats.org/officeDocument/2006/relationships/hyperlink" Target="https://ml.berkeley.edu/blog/2017/07/13/tutorial-4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4ghu/iOS-CoreML-MNIST/blob/master/iOS-CoreML-MNI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OCR</a:t>
            </a:r>
            <a:r>
              <a:rPr lang="en-US" dirty="0"/>
              <a:t> </a:t>
            </a:r>
            <a:r>
              <a:rPr lang="en-US" dirty="0" smtClean="0"/>
              <a:t>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강형석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7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하는 이유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05" y="2638425"/>
            <a:ext cx="4916461" cy="36954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13" y="2643205"/>
            <a:ext cx="4689687" cy="3690652"/>
          </a:xfrm>
        </p:spPr>
      </p:pic>
    </p:spTree>
    <p:extLst>
      <p:ext uri="{BB962C8B-B14F-4D97-AF65-F5344CB8AC3E}">
        <p14:creationId xmlns:p14="http://schemas.microsoft.com/office/powerpoint/2010/main" val="1272795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638044"/>
            <a:ext cx="3101982" cy="31019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65" y="2638044"/>
            <a:ext cx="3149599" cy="3149599"/>
          </a:xfrm>
        </p:spPr>
      </p:pic>
    </p:spTree>
    <p:extLst>
      <p:ext uri="{BB962C8B-B14F-4D97-AF65-F5344CB8AC3E}">
        <p14:creationId xmlns:p14="http://schemas.microsoft.com/office/powerpoint/2010/main" val="29497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모델 만들기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노가다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07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인식은 역시 </a:t>
            </a:r>
            <a:r>
              <a:rPr lang="en-US" altLang="ko-KR" dirty="0" smtClean="0"/>
              <a:t>CNN!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1256865"/>
            <a:ext cx="4816475" cy="434427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l"/>
            <a:r>
              <a:rPr lang="ko-KR" altLang="en-US" sz="2400" dirty="0"/>
              <a:t>물론 </a:t>
            </a:r>
            <a:r>
              <a:rPr lang="ko-KR" altLang="en-US" sz="2400" b="1" dirty="0"/>
              <a:t>잘 설정된 훈련 </a:t>
            </a:r>
            <a:r>
              <a:rPr lang="ko-KR" altLang="en-US" sz="2400" b="1" dirty="0" smtClean="0"/>
              <a:t>변수</a:t>
            </a:r>
            <a:r>
              <a:rPr lang="ko-KR" altLang="en-US" sz="2400" dirty="0" smtClean="0"/>
              <a:t>를 가진 </a:t>
            </a:r>
            <a:r>
              <a:rPr lang="en-US" sz="2400" dirty="0"/>
              <a:t>Optimizer</a:t>
            </a:r>
            <a:r>
              <a:rPr lang="ko-KR" altLang="en-US" sz="2400" dirty="0"/>
              <a:t>와 </a:t>
            </a:r>
            <a:r>
              <a:rPr lang="ko-KR" altLang="en-US" sz="2400" dirty="0" smtClean="0"/>
              <a:t>콜백 함수가 있을 때 얘기</a:t>
            </a:r>
            <a:endParaRPr lang="en-US" sz="2400" dirty="0"/>
          </a:p>
          <a:p>
            <a:pPr algn="l"/>
            <a:r>
              <a:rPr lang="en-US" sz="2400" dirty="0" smtClean="0"/>
              <a:t>Optimizer</a:t>
            </a:r>
            <a:r>
              <a:rPr lang="ko-KR" altLang="en-US" sz="2400" dirty="0" smtClean="0"/>
              <a:t>는 </a:t>
            </a:r>
            <a:r>
              <a:rPr lang="en-US" altLang="ko-KR" sz="2400" dirty="0" err="1" smtClean="0"/>
              <a:t>RMSprop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콜백함수는 </a:t>
            </a:r>
            <a:r>
              <a:rPr lang="en-US" altLang="ko-KR" sz="2400" dirty="0" err="1" smtClean="0"/>
              <a:t>ReduceLROnPlateau</a:t>
            </a:r>
            <a:r>
              <a:rPr lang="ko-KR" altLang="en-US" sz="2400" dirty="0" smtClean="0"/>
              <a:t> 사용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305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잘못된 모델들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354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6938" y="3108736"/>
            <a:ext cx="4486656" cy="1141497"/>
          </a:xfrm>
        </p:spPr>
        <p:txBody>
          <a:bodyPr/>
          <a:lstStyle/>
          <a:p>
            <a:r>
              <a:rPr lang="en-US" dirty="0" err="1" smtClean="0"/>
              <a:t>underfit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49" y="1902882"/>
            <a:ext cx="4828117" cy="3635069"/>
          </a:xfrm>
        </p:spPr>
      </p:pic>
    </p:spTree>
    <p:extLst>
      <p:ext uri="{BB962C8B-B14F-4D97-AF65-F5344CB8AC3E}">
        <p14:creationId xmlns:p14="http://schemas.microsoft.com/office/powerpoint/2010/main" val="190674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38" y="2858251"/>
            <a:ext cx="4486656" cy="1141497"/>
          </a:xfrm>
        </p:spPr>
        <p:txBody>
          <a:bodyPr/>
          <a:lstStyle/>
          <a:p>
            <a:r>
              <a:rPr lang="en-US" dirty="0" err="1" smtClean="0"/>
              <a:t>overfit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666" y="1"/>
            <a:ext cx="3429000" cy="6858000"/>
          </a:xfrm>
        </p:spPr>
      </p:pic>
    </p:spTree>
    <p:extLst>
      <p:ext uri="{BB962C8B-B14F-4D97-AF65-F5344CB8AC3E}">
        <p14:creationId xmlns:p14="http://schemas.microsoft.com/office/powerpoint/2010/main" val="91902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모델 평가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동전 던지기보다 나은 정확도를 위해</a:t>
            </a:r>
            <a:endParaRPr lang="en-US" altLang="ko-K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53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필터를 보자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98" y="2638425"/>
            <a:ext cx="3159066" cy="31019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716212"/>
            <a:ext cx="2755900" cy="2946400"/>
          </a:xfrm>
        </p:spPr>
      </p:pic>
    </p:spTree>
    <p:extLst>
      <p:ext uri="{BB962C8B-B14F-4D97-AF65-F5344CB8AC3E}">
        <p14:creationId xmlns:p14="http://schemas.microsoft.com/office/powerpoint/2010/main" val="193032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올바른 예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18" y="2638425"/>
            <a:ext cx="3082827" cy="31019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90" y="2638425"/>
            <a:ext cx="3092371" cy="3101975"/>
          </a:xfrm>
        </p:spPr>
      </p:pic>
    </p:spTree>
    <p:extLst>
      <p:ext uri="{BB962C8B-B14F-4D97-AF65-F5344CB8AC3E}">
        <p14:creationId xmlns:p14="http://schemas.microsoft.com/office/powerpoint/2010/main" val="139092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만든 계기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3481006"/>
            <a:ext cx="7729728" cy="310198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smtClean="0"/>
              <a:t>end-to-end</a:t>
            </a:r>
            <a:r>
              <a:rPr lang="ko-KR" altLang="en-US" sz="3200" dirty="0" smtClean="0"/>
              <a:t>로 데이터를 분석하는 튜토리얼을 만들고 싶어서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9161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04" y="2638425"/>
            <a:ext cx="4138254" cy="31019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27" y="2502958"/>
            <a:ext cx="4229106" cy="3717896"/>
          </a:xfrm>
        </p:spPr>
      </p:pic>
    </p:spTree>
    <p:extLst>
      <p:ext uri="{BB962C8B-B14F-4D97-AF65-F5344CB8AC3E}">
        <p14:creationId xmlns:p14="http://schemas.microsoft.com/office/powerpoint/2010/main" val="170783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모바일에 올리기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38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r>
              <a:rPr lang="ko-KR" altLang="en-US" dirty="0" smtClean="0"/>
              <a:t>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Core 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63" y="2753104"/>
            <a:ext cx="4816475" cy="1351793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400" dirty="0" smtClean="0"/>
              <a:t>모바일 내에서 머신러닝을 가능하게 해 줌</a:t>
            </a:r>
            <a:endParaRPr lang="en-US" altLang="ko-KR" sz="2400" dirty="0" smtClean="0"/>
          </a:p>
          <a:p>
            <a:pPr algn="l"/>
            <a:endParaRPr lang="en-US" altLang="ko-KR" sz="2400" dirty="0"/>
          </a:p>
          <a:p>
            <a:pPr algn="l"/>
            <a:r>
              <a:rPr lang="en-US" altLang="ko-KR" sz="2400" dirty="0" err="1" smtClean="0"/>
              <a:t>Keras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Caffe</a:t>
            </a:r>
            <a:r>
              <a:rPr lang="en-US" altLang="ko-KR" sz="2400" dirty="0" smtClean="0"/>
              <a:t>, </a:t>
            </a:r>
            <a:r>
              <a:rPr lang="en-US" altLang="ko-KR" sz="2400" dirty="0" err="1"/>
              <a:t>S</a:t>
            </a:r>
            <a:r>
              <a:rPr lang="en-US" altLang="ko-KR" sz="2400" dirty="0" err="1" smtClean="0"/>
              <a:t>klearn</a:t>
            </a:r>
            <a:r>
              <a:rPr lang="ko-KR" altLang="en-US" sz="2400" dirty="0" smtClean="0"/>
              <a:t>에서 개발된 머신러닝 모델 지원</a:t>
            </a:r>
            <a:endParaRPr lang="en-US" altLang="ko-KR" sz="2400" dirty="0" smtClean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567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16" y="2638425"/>
            <a:ext cx="1853231" cy="31019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55" y="2638425"/>
            <a:ext cx="1774841" cy="3101975"/>
          </a:xfrm>
        </p:spPr>
      </p:pic>
    </p:spTree>
    <p:extLst>
      <p:ext uri="{BB962C8B-B14F-4D97-AF65-F5344CB8AC3E}">
        <p14:creationId xmlns:p14="http://schemas.microsoft.com/office/powerpoint/2010/main" val="38897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응용방안</a:t>
            </a:r>
            <a:endParaRPr lang="en-US" dirty="0"/>
          </a:p>
        </p:txBody>
      </p:sp>
      <p:pic>
        <p:nvPicPr>
          <p:cNvPr id="5" name="demo-iO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3688" y="804863"/>
            <a:ext cx="2459037" cy="524827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 smtClean="0"/>
              <a:t>Signature Recognition</a:t>
            </a:r>
          </a:p>
          <a:p>
            <a:pPr algn="just"/>
            <a:r>
              <a:rPr lang="en-US" altLang="ko-KR" sz="3200" dirty="0" smtClean="0"/>
              <a:t>Used 10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input images</a:t>
            </a:r>
          </a:p>
          <a:p>
            <a:pPr algn="just"/>
            <a:r>
              <a:rPr lang="en-US" sz="3200" dirty="0" smtClean="0"/>
              <a:t>63MB memory</a:t>
            </a:r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0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좋을까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Password</a:t>
            </a:r>
            <a:r>
              <a:rPr lang="ko-KR" altLang="en-US" sz="3200" dirty="0" smtClean="0"/>
              <a:t>는 서버에서 털리면 드러남 </a:t>
            </a:r>
            <a:r>
              <a:rPr lang="en-US" altLang="ko-KR" sz="3200" dirty="0" smtClean="0"/>
              <a:t>-&gt;</a:t>
            </a:r>
            <a:r>
              <a:rPr lang="ko-KR" altLang="en-US" sz="3200" dirty="0" smtClean="0"/>
              <a:t> 모델이면 해킹해도 알 수가 없음</a:t>
            </a:r>
            <a:endParaRPr lang="en-US" altLang="ko-KR" sz="3200" dirty="0" smtClean="0"/>
          </a:p>
          <a:p>
            <a:r>
              <a:rPr lang="ko-KR" altLang="en-US" sz="3200" dirty="0" smtClean="0"/>
              <a:t>다른 생체인식은 훔칠 수 있음 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 smtClean="0"/>
              <a:t>e.g. </a:t>
            </a:r>
            <a:r>
              <a:rPr lang="ko-KR" altLang="en-US" sz="3200" dirty="0" smtClean="0"/>
              <a:t>홍채인식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지문인식</a:t>
            </a:r>
            <a:endParaRPr lang="en-US" altLang="ko-KR" sz="3200" dirty="0" smtClean="0"/>
          </a:p>
          <a:p>
            <a:r>
              <a:rPr lang="ko-KR" altLang="en-US" sz="3200" dirty="0" smtClean="0"/>
              <a:t>패턴인식은 이미 연구가 많이 됨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복잡하면 가끔 까먹음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731828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실습은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</a:t>
            </a:r>
            <a:r>
              <a:rPr lang="en-US" altLang="ko-KR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/>
              <a:t> link: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github.com/hskang9/OCRProject/tree/master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iOS: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>
                <a:hlinkClick r:id="rId2"/>
              </a:rPr>
              <a:t>github.com/r4ghu/iOS-CoreML-MNIST/blob/master/iOS-CoreML-MNIST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Data Augmentation: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blog.keras.io/building-powerful-image-classification-models-using-very-little-data.html</a:t>
            </a:r>
            <a:endParaRPr lang="en-US" dirty="0" smtClean="0"/>
          </a:p>
          <a:p>
            <a:r>
              <a:rPr lang="ko-KR" altLang="en-US" dirty="0" smtClean="0"/>
              <a:t>짤</a:t>
            </a:r>
            <a:endParaRPr lang="en-US" altLang="ko-KR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://ml.berkeley.edu/blog/2017/07/13/tutorial-4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733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데이터 가져오기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3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스탠포드 인공지능 랩에서 제공하는 데이터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1517650"/>
            <a:ext cx="3771900" cy="38227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4000" dirty="0" smtClean="0"/>
              <a:t>손수 쓴 </a:t>
            </a:r>
            <a:endParaRPr lang="en-US" altLang="ko-KR" sz="4000" dirty="0" smtClean="0"/>
          </a:p>
          <a:p>
            <a:r>
              <a:rPr lang="ko-KR" altLang="en-US" sz="4000" dirty="0" smtClean="0"/>
              <a:t>알파벳 소문자들을 </a:t>
            </a:r>
            <a:r>
              <a:rPr lang="en-US" altLang="ko-KR" sz="4000" dirty="0" smtClean="0"/>
              <a:t>8x16</a:t>
            </a:r>
            <a:r>
              <a:rPr lang="ko-KR" altLang="en-US" sz="4000" dirty="0" smtClean="0"/>
              <a:t>으로 제작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5137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모습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37" y="2255711"/>
            <a:ext cx="3627796" cy="450246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91" y="2257862"/>
            <a:ext cx="3941942" cy="4500315"/>
          </a:xfrm>
        </p:spPr>
      </p:pic>
    </p:spTree>
    <p:extLst>
      <p:ext uri="{BB962C8B-B14F-4D97-AF65-F5344CB8AC3E}">
        <p14:creationId xmlns:p14="http://schemas.microsoft.com/office/powerpoint/2010/main" val="768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66" y="1270000"/>
            <a:ext cx="6438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3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데이터 전처리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9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전처리할 것들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1674" y="2580894"/>
            <a:ext cx="9272589" cy="310198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 smtClean="0"/>
              <a:t>8x16</a:t>
            </a:r>
            <a:r>
              <a:rPr lang="ko-KR" altLang="en-US" sz="3600" dirty="0" smtClean="0"/>
              <a:t>을 </a:t>
            </a:r>
            <a:r>
              <a:rPr lang="en-US" altLang="ko-KR" sz="3600" dirty="0" smtClean="0"/>
              <a:t>28x28</a:t>
            </a:r>
            <a:r>
              <a:rPr lang="ko-KR" altLang="en-US" sz="3600" dirty="0" smtClean="0"/>
              <a:t>로</a:t>
            </a:r>
            <a:r>
              <a:rPr lang="en-US" altLang="ko-KR" sz="3600" dirty="0" smtClean="0"/>
              <a:t>(</a:t>
            </a:r>
            <a:r>
              <a:rPr lang="en-US" altLang="ko-KR" sz="3600" dirty="0" err="1" smtClean="0"/>
              <a:t>mnist</a:t>
            </a:r>
            <a:r>
              <a:rPr lang="en-US" altLang="ko-KR" sz="3600" dirty="0" smtClean="0"/>
              <a:t>)!</a:t>
            </a:r>
          </a:p>
          <a:p>
            <a:pPr>
              <a:lnSpc>
                <a:spcPct val="200000"/>
              </a:lnSpc>
            </a:pPr>
            <a:r>
              <a:rPr lang="ko-KR" altLang="en-US" sz="3600" dirty="0" smtClean="0"/>
              <a:t>광각 차를 줄이기 위해 </a:t>
            </a:r>
            <a:r>
              <a:rPr lang="en-US" altLang="ko-KR" sz="3600" dirty="0" smtClean="0"/>
              <a:t>normalization </a:t>
            </a:r>
            <a:r>
              <a:rPr lang="ko-KR" altLang="en-US" sz="3600" dirty="0" smtClean="0"/>
              <a:t>할 것</a:t>
            </a:r>
            <a:endParaRPr lang="en-US" altLang="ko-KR" sz="3600" dirty="0" smtClean="0"/>
          </a:p>
          <a:p>
            <a:pPr>
              <a:lnSpc>
                <a:spcPct val="200000"/>
              </a:lnSpc>
            </a:pPr>
            <a:r>
              <a:rPr lang="en-US" altLang="ko-KR" sz="3600" dirty="0" smtClean="0"/>
              <a:t>y</a:t>
            </a:r>
            <a:r>
              <a:rPr lang="ko-KR" altLang="en-US" sz="3600" dirty="0" smtClean="0"/>
              <a:t>값을 카테고리화 하기 </a:t>
            </a:r>
            <a:endParaRPr lang="en-US" altLang="ko-KR" sz="36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600" dirty="0" smtClean="0"/>
              <a:t>i.e. (</a:t>
            </a:r>
            <a:r>
              <a:rPr lang="ko-KR" altLang="en-US" sz="3600" dirty="0" smtClean="0"/>
              <a:t>전체 카테고리가 </a:t>
            </a:r>
            <a:r>
              <a:rPr lang="en-US" altLang="ko-KR" sz="3600" dirty="0" smtClean="0"/>
              <a:t>3</a:t>
            </a:r>
            <a:r>
              <a:rPr lang="ko-KR" altLang="en-US" sz="3600" dirty="0" smtClean="0"/>
              <a:t>개면 </a:t>
            </a:r>
            <a:r>
              <a:rPr lang="en-US" altLang="ko-KR" sz="3600" dirty="0" smtClean="0"/>
              <a:t>2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-&gt;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[0,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1,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0]</a:t>
            </a:r>
          </a:p>
        </p:txBody>
      </p:sp>
    </p:spTree>
    <p:extLst>
      <p:ext uri="{BB962C8B-B14F-4D97-AF65-F5344CB8AC3E}">
        <p14:creationId xmlns:p14="http://schemas.microsoft.com/office/powerpoint/2010/main" val="102656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당신이 </a:t>
            </a:r>
            <a:r>
              <a:rPr lang="ko-KR" altLang="en-US" b="1" dirty="0" smtClean="0"/>
              <a:t>구글</a:t>
            </a:r>
            <a:r>
              <a:rPr lang="ko-KR" altLang="en-US" dirty="0" smtClean="0"/>
              <a:t>이나 </a:t>
            </a:r>
            <a:r>
              <a:rPr lang="ko-KR" altLang="en-US" b="1" dirty="0" smtClean="0"/>
              <a:t>페이스북</a:t>
            </a:r>
            <a:r>
              <a:rPr lang="ko-KR" altLang="en-US" dirty="0" smtClean="0"/>
              <a:t>처럼 방대한 데이터를 가지고 있지 않다면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001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217</TotalTime>
  <Words>221</Words>
  <Application>Microsoft Macintosh PowerPoint</Application>
  <PresentationFormat>Widescreen</PresentationFormat>
  <Paragraphs>57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Gill Sans MT</vt:lpstr>
      <vt:lpstr>휴먼매직체</vt:lpstr>
      <vt:lpstr>Arial</vt:lpstr>
      <vt:lpstr>Parcel</vt:lpstr>
      <vt:lpstr>OCR Tutorial</vt:lpstr>
      <vt:lpstr>만든 계기</vt:lpstr>
      <vt:lpstr>1. 데이터 가져오기</vt:lpstr>
      <vt:lpstr>스탠포드 인공지능 랩에서 제공하는 데이터</vt:lpstr>
      <vt:lpstr>모습</vt:lpstr>
      <vt:lpstr>PowerPoint Presentation</vt:lpstr>
      <vt:lpstr>2. 데이터 전처리</vt:lpstr>
      <vt:lpstr>전처리할 것들</vt:lpstr>
      <vt:lpstr>Data Augmentation</vt:lpstr>
      <vt:lpstr>하는 이유</vt:lpstr>
      <vt:lpstr>결과</vt:lpstr>
      <vt:lpstr>모델 만들기</vt:lpstr>
      <vt:lpstr>이미지 인식은 역시 CNN!</vt:lpstr>
      <vt:lpstr>잘못된 모델들</vt:lpstr>
      <vt:lpstr>underfit</vt:lpstr>
      <vt:lpstr>overfit</vt:lpstr>
      <vt:lpstr>모델 평가</vt:lpstr>
      <vt:lpstr>필터를 보자</vt:lpstr>
      <vt:lpstr>올바른 예</vt:lpstr>
      <vt:lpstr>Confusion matrix</vt:lpstr>
      <vt:lpstr>모바일에 올리기</vt:lpstr>
      <vt:lpstr>iOS 11의 Core ML</vt:lpstr>
      <vt:lpstr>demo</vt:lpstr>
      <vt:lpstr>응용방안</vt:lpstr>
      <vt:lpstr>왜 좋을까</vt:lpstr>
      <vt:lpstr>실습은 github에!</vt:lpstr>
      <vt:lpstr>Reference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 Tutorial</dc:title>
  <dc:creator>강형석</dc:creator>
  <cp:lastModifiedBy>강형석</cp:lastModifiedBy>
  <cp:revision>15</cp:revision>
  <dcterms:created xsi:type="dcterms:W3CDTF">2017-08-08T05:20:41Z</dcterms:created>
  <dcterms:modified xsi:type="dcterms:W3CDTF">2017-08-08T08:58:00Z</dcterms:modified>
</cp:coreProperties>
</file>